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16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0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30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2*2P ou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2*2P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2*2P ou P+3P?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933950" y="4860995"/>
            <a:ext cx="497726" cy="46284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882444" y="4765807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9F0A708-EA75-2D8E-29BE-348F764C6E60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2*2P</a:t>
            </a:r>
          </a:p>
          <a:p>
            <a:r>
              <a:rPr lang="fr-FR" dirty="0">
                <a:solidFill>
                  <a:schemeClr val="accent2"/>
                </a:solidFill>
              </a:rPr>
              <a:t>= 4P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1437</Words>
  <Application>Microsoft Office PowerPoint</Application>
  <PresentationFormat>Grand écran</PresentationFormat>
  <Paragraphs>321</Paragraphs>
  <Slides>58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Représentation de l’encodage</vt:lpstr>
      <vt:lpstr>Présentation PowerPoint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Présentation PowerPoint</vt:lpstr>
      <vt:lpstr>Présentation PowerPoint</vt:lpstr>
      <vt:lpstr>Principales conclusions</vt:lpstr>
      <vt:lpstr>Niveau 4</vt:lpstr>
      <vt:lpstr>Présentation PowerPoint</vt:lpstr>
      <vt:lpstr>Logarithme modulaire</vt:lpstr>
      <vt:lpstr>Calculatrice Modulaire</vt:lpstr>
      <vt:lpstr>Présentation PowerPoint</vt:lpstr>
      <vt:lpstr>Présentation PowerPoint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Courbe Elliptique: 3P = P+2P</vt:lpstr>
      <vt:lpstr>Courbe Elliptique: 4P = 2*2P ou P+3P?</vt:lpstr>
      <vt:lpstr>Courbe Elliptique: 4P = 2*2P ou P+3P?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86</cp:revision>
  <dcterms:created xsi:type="dcterms:W3CDTF">2022-09-12T12:45:36Z</dcterms:created>
  <dcterms:modified xsi:type="dcterms:W3CDTF">2022-09-24T14:35:20Z</dcterms:modified>
</cp:coreProperties>
</file>